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71" r:id="rId4"/>
    <p:sldId id="262" r:id="rId5"/>
    <p:sldId id="273" r:id="rId6"/>
    <p:sldId id="258" r:id="rId7"/>
    <p:sldId id="259" r:id="rId8"/>
    <p:sldId id="270" r:id="rId9"/>
    <p:sldId id="268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91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9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6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7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0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3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19DB-7F64-4330-BC67-69CD00BB4E26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D47FC-A3E6-4D67-AEED-67E449C761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ckground_das_intros_com_áud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background_das_intros">
            <a:hlinkClick r:id="" action="ppaction://media"/>
            <a:extLst>
              <a:ext uri="{FF2B5EF4-FFF2-40B4-BE49-F238E27FC236}">
                <a16:creationId xmlns:a16="http://schemas.microsoft.com/office/drawing/2014/main" id="{FE9ACB51-DC50-40A4-8582-A7138714CF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38003D-6233-4A5E-AB9D-5EF3DA1C32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2880779" y="2510299"/>
            <a:ext cx="6771405" cy="2240357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2880779" y="2612132"/>
            <a:ext cx="6771405" cy="2036688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 começa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 instantes</a:t>
            </a:r>
          </a:p>
        </p:txBody>
      </p:sp>
      <p:pic>
        <p:nvPicPr>
          <p:cNvPr id="9" name="Animação da intro">
            <a:hlinkClick r:id="" action="ppaction://media"/>
            <a:extLst>
              <a:ext uri="{FF2B5EF4-FFF2-40B4-BE49-F238E27FC236}">
                <a16:creationId xmlns:a16="http://schemas.microsoft.com/office/drawing/2014/main" id="{F26B9BC7-B50D-46AD-925E-F37ED2C140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Indicador 1" time="0"/>
                  </p14:bmkLst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69600" y="5684520"/>
            <a:ext cx="609600" cy="609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C16BEB-1E4C-4430-9FEF-4C626D2AF47C}"/>
              </a:ext>
            </a:extLst>
          </p:cNvPr>
          <p:cNvSpPr txBox="1"/>
          <p:nvPr/>
        </p:nvSpPr>
        <p:spPr>
          <a:xfrm>
            <a:off x="7223474" y="6294120"/>
            <a:ext cx="485742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Aproveita para ir preparando a câmera ;)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A10135-6D79-420B-BF08-E0429983A2AA}"/>
              </a:ext>
            </a:extLst>
          </p:cNvPr>
          <p:cNvSpPr txBox="1"/>
          <p:nvPr/>
        </p:nvSpPr>
        <p:spPr>
          <a:xfrm>
            <a:off x="3021842" y="2532740"/>
            <a:ext cx="6506909" cy="2195473"/>
          </a:xfrm>
          <a:prstGeom prst="rect">
            <a:avLst/>
          </a:prstGeom>
          <a:noFill/>
          <a:effectLst>
            <a:outerShdw blurRad="165100" dist="50800" dir="2700000" algn="ctr" rotWithShape="0">
              <a:schemeClr val="bg1">
                <a:alpha val="8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72E0BB-9969-4A85-8CFF-24FB3503B635}"/>
              </a:ext>
            </a:extLst>
          </p:cNvPr>
          <p:cNvSpPr txBox="1"/>
          <p:nvPr/>
        </p:nvSpPr>
        <p:spPr>
          <a:xfrm>
            <a:off x="3021843" y="2532740"/>
            <a:ext cx="6506909" cy="2195473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aula</a:t>
            </a:r>
          </a:p>
          <a:p>
            <a:pPr algn="ctr">
              <a:lnSpc>
                <a:spcPts val="8200"/>
              </a:lnSpc>
            </a:pPr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começa agora!</a:t>
            </a:r>
          </a:p>
        </p:txBody>
      </p:sp>
    </p:spTree>
    <p:extLst>
      <p:ext uri="{BB962C8B-B14F-4D97-AF65-F5344CB8AC3E}">
        <p14:creationId xmlns:p14="http://schemas.microsoft.com/office/powerpoint/2010/main" val="9319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9" bmkName="Indicado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0" presetID="10" presetClass="exit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3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2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Indicador 1"/>
                      </p:tgtEl>
                    </p:cond>
                  </p:nextCondLst>
                </p:seq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0"/>
          <p:bldP spid="7" grpId="1"/>
          <p:bldP spid="7" grpId="2"/>
          <p:bldP spid="8" grpId="0"/>
          <p:bldP spid="11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015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8986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17972"/>
                                </p:stCondLst>
                                <p:childTnLst>
                                  <p:par>
                                    <p:cTn id="1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6958"/>
                                </p:stCondLst>
                                <p:childTnLst>
                                  <p:par>
                                    <p:cTn id="1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35944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94930"/>
                                </p:stCondLst>
                                <p:childTnLst>
                                  <p:par>
                                    <p:cTn id="22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3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3916"/>
                                </p:stCondLst>
                                <p:childTnLst>
                                  <p:par>
                                    <p:cTn id="2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2902"/>
                                </p:stCondLst>
                                <p:childTnLst>
                                  <p:par>
                                    <p:cTn id="2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9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71888"/>
                                </p:stCondLst>
                                <p:childTnLst>
                                  <p:par>
                                    <p:cTn id="3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2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30874"/>
                                </p:stCondLst>
                                <p:childTnLst>
                                  <p:par>
                                    <p:cTn id="34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89860"/>
                                </p:stCondLst>
                                <p:childTnLst>
                                  <p:par>
                                    <p:cTn id="3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8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48846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7832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66818"/>
                                </p:stCondLst>
                                <p:childTnLst>
                                  <p:par>
                                    <p:cTn id="46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7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25804"/>
                                </p:stCondLst>
                                <p:childTnLst>
                                  <p:par>
                                    <p:cTn id="4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58986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4" dur="5875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69" dur="1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0">
                    <p:cTn id="81" repeatCount="indefinite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audio>
                  <p:cMediaNode vol="0" mute="1" showWhenStopped="0">
                    <p:cTn id="8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video>
                  <p:cMediaNode vol="80000">
                    <p:cTn id="93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  <p:bldLst>
          <p:bldP spid="7" grpId="2"/>
          <p:bldP spid="8" grpId="0"/>
          <p:bldP spid="11" grpId="0"/>
          <p:bldP spid="14" grpId="0"/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152438" y="2151727"/>
            <a:ext cx="39661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Título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 Aula</a:t>
            </a:r>
          </a:p>
        </p:txBody>
      </p:sp>
    </p:spTree>
    <p:extLst>
      <p:ext uri="{BB962C8B-B14F-4D97-AF65-F5344CB8AC3E}">
        <p14:creationId xmlns:p14="http://schemas.microsoft.com/office/powerpoint/2010/main" val="40548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271022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37923" y="2828835"/>
            <a:ext cx="6316153" cy="120032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Nome de Seção</a:t>
            </a:r>
          </a:p>
        </p:txBody>
      </p:sp>
    </p:spTree>
    <p:extLst>
      <p:ext uri="{BB962C8B-B14F-4D97-AF65-F5344CB8AC3E}">
        <p14:creationId xmlns:p14="http://schemas.microsoft.com/office/powerpoint/2010/main" val="24519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3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952624" y="2967335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Cor de ênfase</a:t>
            </a:r>
          </a:p>
        </p:txBody>
      </p:sp>
    </p:spTree>
    <p:extLst>
      <p:ext uri="{BB962C8B-B14F-4D97-AF65-F5344CB8AC3E}">
        <p14:creationId xmlns:p14="http://schemas.microsoft.com/office/powerpoint/2010/main" val="11022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2619" y="5824687"/>
            <a:ext cx="4878259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Texto no canto inferior</a:t>
            </a:r>
          </a:p>
        </p:txBody>
      </p:sp>
    </p:spTree>
    <p:extLst>
      <p:ext uri="{BB962C8B-B14F-4D97-AF65-F5344CB8AC3E}">
        <p14:creationId xmlns:p14="http://schemas.microsoft.com/office/powerpoint/2010/main" val="19119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/>
          <p:cNvSpPr/>
          <p:nvPr/>
        </p:nvSpPr>
        <p:spPr>
          <a:xfrm>
            <a:off x="3371850" y="800101"/>
            <a:ext cx="5187505" cy="447198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462626" y="5599696"/>
            <a:ext cx="3005951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REALIDADE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1110" y="4518070"/>
            <a:ext cx="3768980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Sistema de Numeração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260119" y="2274422"/>
            <a:ext cx="1410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Álgebra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030088" y="3396246"/>
            <a:ext cx="187102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Aritmética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268615" y="4518070"/>
            <a:ext cx="1572866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Números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268615" y="3396246"/>
            <a:ext cx="17844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Operações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268615" y="2274422"/>
            <a:ext cx="145584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Funções</a:t>
            </a:r>
          </a:p>
        </p:txBody>
      </p:sp>
      <p:sp>
        <p:nvSpPr>
          <p:cNvPr id="10" name="Elipse 9"/>
          <p:cNvSpPr/>
          <p:nvPr/>
        </p:nvSpPr>
        <p:spPr>
          <a:xfrm>
            <a:off x="2174610" y="5681584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205029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303114" y="5892735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3855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1591370" y="5786779"/>
            <a:ext cx="206104" cy="2061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370556" y="4518070"/>
            <a:ext cx="110158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2        3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333034" y="3413093"/>
            <a:ext cx="118173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pt-BR" sz="2800" spc="-3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  +   3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28473" y="2249579"/>
            <a:ext cx="108074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34405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6709" y="396922"/>
            <a:ext cx="8289449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caminho da Matemática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6709" y="1172345"/>
            <a:ext cx="7603363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 de qualquer esforço criativo da humanidade)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260664" y="3756548"/>
            <a:ext cx="2662908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5400" dirty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Intuição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8848" y="3956603"/>
            <a:ext cx="13516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inventa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53736" y="3956603"/>
            <a:ext cx="152317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descobre</a:t>
            </a:r>
          </a:p>
        </p:txBody>
      </p:sp>
      <p:sp>
        <p:nvSpPr>
          <p:cNvPr id="12" name="Arco 11"/>
          <p:cNvSpPr/>
          <p:nvPr/>
        </p:nvSpPr>
        <p:spPr>
          <a:xfrm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co 12"/>
          <p:cNvSpPr/>
          <p:nvPr/>
        </p:nvSpPr>
        <p:spPr>
          <a:xfrm flipV="1">
            <a:off x="1455226" y="2078269"/>
            <a:ext cx="4276835" cy="4276835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o 14"/>
          <p:cNvSpPr/>
          <p:nvPr/>
        </p:nvSpPr>
        <p:spPr>
          <a:xfrm flipH="1">
            <a:off x="1785370" y="3529235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/>
          <p:cNvSpPr/>
          <p:nvPr/>
        </p:nvSpPr>
        <p:spPr>
          <a:xfrm flipH="1" flipV="1">
            <a:off x="4513360" y="3956603"/>
            <a:ext cx="950588" cy="950588"/>
          </a:xfrm>
          <a:prstGeom prst="arc">
            <a:avLst>
              <a:gd name="adj1" fmla="val 11713418"/>
              <a:gd name="adj2" fmla="val 20632210"/>
            </a:avLst>
          </a:prstGeom>
          <a:ln>
            <a:solidFill>
              <a:schemeClr val="bg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669918" y="3493267"/>
            <a:ext cx="80342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abstrai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576910" y="6019223"/>
            <a:ext cx="981359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agilidade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853124" y="2797420"/>
            <a:ext cx="3171061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Formalização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256279" y="4907191"/>
            <a:ext cx="2364750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Aplicação</a:t>
            </a:r>
          </a:p>
        </p:txBody>
      </p:sp>
      <p:sp>
        <p:nvSpPr>
          <p:cNvPr id="21" name="Arco 20"/>
          <p:cNvSpPr/>
          <p:nvPr/>
        </p:nvSpPr>
        <p:spPr>
          <a:xfrm>
            <a:off x="5033946" y="2341405"/>
            <a:ext cx="4034351" cy="427683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Arco 21"/>
          <p:cNvSpPr/>
          <p:nvPr/>
        </p:nvSpPr>
        <p:spPr>
          <a:xfrm flipV="1">
            <a:off x="5033946" y="1692113"/>
            <a:ext cx="4034351" cy="4279415"/>
          </a:xfrm>
          <a:prstGeom prst="arc">
            <a:avLst>
              <a:gd name="adj1" fmla="val 13799559"/>
              <a:gd name="adj2" fmla="val 17982184"/>
            </a:avLst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>
            <a:stCxn id="19" idx="2"/>
            <a:endCxn id="20" idx="0"/>
          </p:cNvCxnSpPr>
          <p:nvPr/>
        </p:nvCxnSpPr>
        <p:spPr>
          <a:xfrm flipH="1">
            <a:off x="9438654" y="3505306"/>
            <a:ext cx="1" cy="1401885"/>
          </a:xfrm>
          <a:prstGeom prst="straightConnector1">
            <a:avLst/>
          </a:prstGeom>
          <a:ln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487389" y="4036971"/>
            <a:ext cx="106311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segurança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29854" y="4736155"/>
            <a:ext cx="67678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</a:t>
            </a:r>
          </a:p>
        </p:txBody>
      </p:sp>
    </p:spTree>
    <p:extLst>
      <p:ext uri="{BB962C8B-B14F-4D97-AF65-F5344CB8AC3E}">
        <p14:creationId xmlns:p14="http://schemas.microsoft.com/office/powerpoint/2010/main" val="37647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79</Words>
  <Application>Microsoft Office PowerPoint</Application>
  <PresentationFormat>Widescreen</PresentationFormat>
  <Paragraphs>35</Paragraphs>
  <Slides>9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CMU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Mello</dc:creator>
  <cp:lastModifiedBy>ALEX MELLO</cp:lastModifiedBy>
  <cp:revision>22</cp:revision>
  <dcterms:created xsi:type="dcterms:W3CDTF">2020-08-26T17:24:15Z</dcterms:created>
  <dcterms:modified xsi:type="dcterms:W3CDTF">2021-05-14T12:59:28Z</dcterms:modified>
</cp:coreProperties>
</file>